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88" r:id="rId3"/>
    <p:sldId id="285" r:id="rId4"/>
    <p:sldId id="287" r:id="rId5"/>
    <p:sldId id="289" r:id="rId6"/>
    <p:sldId id="28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31C4F-21C7-44E5-8AA8-D679D4A726C2}" v="39" dt="2021-02-07T18:40:30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721"/>
    <p:restoredTop sz="89437" autoAdjust="0"/>
  </p:normalViewPr>
  <p:slideViewPr>
    <p:cSldViewPr snapToGrid="0">
      <p:cViewPr varScale="1">
        <p:scale>
          <a:sx n="96" d="100"/>
          <a:sy n="96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07/02/2021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07/02/2021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07/02/2021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07/02/2021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27/02/2021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Here the 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itle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Speaker </a:t>
            </a:r>
            <a:r>
              <a:rPr lang="es-ES" b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Name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Position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twitter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95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 01.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1</a:t>
            </a:r>
          </a:p>
          <a:p>
            <a:r>
              <a:rPr lang="es-ES" dirty="0">
                <a:latin typeface="+mn-lt"/>
              </a:rPr>
              <a:t> 02.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2</a:t>
            </a:r>
          </a:p>
          <a:p>
            <a:r>
              <a:rPr lang="es-ES" dirty="0">
                <a:latin typeface="+mn-lt"/>
              </a:rPr>
              <a:t> 03.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3</a:t>
            </a:r>
          </a:p>
          <a:p>
            <a:r>
              <a:rPr lang="es-ES" dirty="0">
                <a:latin typeface="+mn-lt"/>
              </a:rPr>
              <a:t> 04.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4</a:t>
            </a:r>
          </a:p>
          <a:p>
            <a:r>
              <a:rPr lang="es-ES" dirty="0">
                <a:latin typeface="+mn-lt"/>
              </a:rPr>
              <a:t> 05.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5</a:t>
            </a:r>
          </a:p>
          <a:p>
            <a:r>
              <a:rPr lang="es-ES" dirty="0">
                <a:latin typeface="+mn-lt"/>
              </a:rPr>
              <a:t> 06.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6</a:t>
            </a:r>
          </a:p>
          <a:p>
            <a:r>
              <a:rPr lang="es-ES" dirty="0">
                <a:latin typeface="+mn-lt"/>
              </a:rPr>
              <a:t> 07. </a:t>
            </a:r>
            <a:r>
              <a:rPr lang="es-ES" dirty="0" err="1">
                <a:latin typeface="+mn-lt"/>
              </a:rPr>
              <a:t>Example</a:t>
            </a:r>
            <a:r>
              <a:rPr lang="es-ES" dirty="0">
                <a:latin typeface="+mn-lt"/>
              </a:rPr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Lorem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ipsum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dolor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amet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consectetur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adipiscing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elit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Suspendisse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et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est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tempus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semper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mi vitae,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rutrum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enim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Aliquam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ac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egestas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eros. Ut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volutpat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elit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ligula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Integer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molestie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odio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diam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a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sollicitudin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arcu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fermentum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non.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Donec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euismod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ligula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sed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efficitur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ornare,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lacus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erat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dapibus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sapien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ac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gravida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lectus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ante ac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nisi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Suspendisse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laoreet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pretium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ornare.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Donec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fringilla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non odio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nec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molestie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Nulla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hendrerit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consequat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tellus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fringilla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laoreet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Phasellus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blandit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bibendum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luctus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Etiam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consequat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diam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eu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porta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porta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Cras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sit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amet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porta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est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Class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aptent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taciti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sociosqu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ad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litora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torquent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per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conubia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nostra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, per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inceptos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himenaeos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 In non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ullamcorper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rgbClr val="171717"/>
                </a:solidFill>
                <a:latin typeface="Segoe UI" panose="020B0502040204020203" pitchFamily="34" charset="0"/>
              </a:rPr>
              <a:t>nisi</a:t>
            </a: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87B6EB-2BAC-4647-B73A-4C195A64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71" y="1709964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5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190</Words>
  <Application>Microsoft Office PowerPoint</Application>
  <PresentationFormat>Panorámica</PresentationFormat>
  <Paragraphs>28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Presentación de PowerPoint</vt:lpstr>
      <vt:lpstr>Presentación de PowerPoint</vt:lpstr>
      <vt:lpstr>Agenda</vt:lpstr>
      <vt:lpstr>Title example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Manuel Sánchez</cp:lastModifiedBy>
  <cp:revision>19</cp:revision>
  <dcterms:created xsi:type="dcterms:W3CDTF">2018-11-16T16:29:33Z</dcterms:created>
  <dcterms:modified xsi:type="dcterms:W3CDTF">2021-02-07T18:40:33Z</dcterms:modified>
</cp:coreProperties>
</file>